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7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7510"/>
    <a:srgbClr val="F6A63C"/>
    <a:srgbClr val="F8E1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636" autoAdjust="0"/>
  </p:normalViewPr>
  <p:slideViewPr>
    <p:cSldViewPr snapToGrid="0">
      <p:cViewPr varScale="1">
        <p:scale>
          <a:sx n="80" d="100"/>
          <a:sy n="80" d="100"/>
        </p:scale>
        <p:origin x="9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D5A4EFC-1B6A-48F1-8D72-9B2856BC9D5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92110E-9EA1-4CA3-B1B9-9C5476B6FDB8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4753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A4EFC-1B6A-48F1-8D72-9B2856BC9D5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2110E-9EA1-4CA3-B1B9-9C5476B6FD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640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A4EFC-1B6A-48F1-8D72-9B2856BC9D5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2110E-9EA1-4CA3-B1B9-9C5476B6FD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787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A4EFC-1B6A-48F1-8D72-9B2856BC9D5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2110E-9EA1-4CA3-B1B9-9C5476B6FD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428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A4EFC-1B6A-48F1-8D72-9B2856BC9D5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2110E-9EA1-4CA3-B1B9-9C5476B6FDB8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7796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A4EFC-1B6A-48F1-8D72-9B2856BC9D5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2110E-9EA1-4CA3-B1B9-9C5476B6FD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668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A4EFC-1B6A-48F1-8D72-9B2856BC9D5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2110E-9EA1-4CA3-B1B9-9C5476B6FD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454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A4EFC-1B6A-48F1-8D72-9B2856BC9D5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2110E-9EA1-4CA3-B1B9-9C5476B6FD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881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A4EFC-1B6A-48F1-8D72-9B2856BC9D5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2110E-9EA1-4CA3-B1B9-9C5476B6FD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246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A4EFC-1B6A-48F1-8D72-9B2856BC9D5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2110E-9EA1-4CA3-B1B9-9C5476B6FD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881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A4EFC-1B6A-48F1-8D72-9B2856BC9D5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2110E-9EA1-4CA3-B1B9-9C5476B6FD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698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D5A4EFC-1B6A-48F1-8D72-9B2856BC9D5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792110E-9EA1-4CA3-B1B9-9C5476B6FD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869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" r="38001" b="31238"/>
          <a:stretch/>
        </p:blipFill>
        <p:spPr>
          <a:xfrm>
            <a:off x="3941002" y="3225229"/>
            <a:ext cx="4160464" cy="32336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9140" y="2257190"/>
            <a:ext cx="10095978" cy="2926080"/>
          </a:xfrm>
        </p:spPr>
        <p:txBody>
          <a:bodyPr>
            <a:prstTxWarp prst="textArchUp">
              <a:avLst>
                <a:gd name="adj" fmla="val 11114793"/>
              </a:avLst>
            </a:prstTxWarp>
            <a:normAutofit/>
          </a:bodyPr>
          <a:lstStyle/>
          <a:p>
            <a:r>
              <a:rPr lang="ru-RU" sz="11500" cap="none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Добрая Суббота</a:t>
            </a:r>
            <a:endParaRPr lang="ru-RU" sz="11500" cap="none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8964" y="2925111"/>
            <a:ext cx="3364541" cy="1590237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6а МАОУ </a:t>
            </a:r>
            <a:r>
              <a:rPr lang="ru-RU" sz="1800" b="1" dirty="0" err="1" smtClean="0"/>
              <a:t>Абатская</a:t>
            </a:r>
            <a:r>
              <a:rPr lang="ru-RU" sz="1800" b="1" dirty="0" smtClean="0"/>
              <a:t> СОШ №1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192537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" t="16987" r="1884" b="12466"/>
          <a:stretch/>
        </p:blipFill>
        <p:spPr>
          <a:xfrm>
            <a:off x="225469" y="225469"/>
            <a:ext cx="11724362" cy="638827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42839" y="499833"/>
            <a:ext cx="100896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ln w="95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«</a:t>
            </a:r>
            <a:r>
              <a:rPr lang="ru-RU" sz="4400" b="1" dirty="0">
                <a:ln w="95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На день надо смотреть как на маленькую жизнь». </a:t>
            </a:r>
            <a:endParaRPr lang="ru-RU" sz="4400" b="1" dirty="0">
              <a:ln w="9525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latin typeface="Bahnschrift Condensed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23625" y="1287574"/>
            <a:ext cx="1605385" cy="512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М. Горький</a:t>
            </a:r>
          </a:p>
        </p:txBody>
      </p:sp>
    </p:spTree>
    <p:extLst>
      <p:ext uri="{BB962C8B-B14F-4D97-AF65-F5344CB8AC3E}">
        <p14:creationId xmlns:p14="http://schemas.microsoft.com/office/powerpoint/2010/main" val="90184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22621" y="1254509"/>
            <a:ext cx="7170821" cy="4475747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76200">
            <a:solidFill>
              <a:srgbClr val="F6A6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060031" y="2152431"/>
            <a:ext cx="6096000" cy="267990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343A40"/>
                </a:solidFill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Совершать добрые поступки - это благородное занятие. Начинать можно с малого. Обучающиеся 6 «а» класса доказали, что делать добрые дела не только не сложно, но и приятно.</a:t>
            </a:r>
            <a:endParaRPr lang="ru-RU" sz="3200" dirty="0"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346157" y="1093693"/>
            <a:ext cx="7519737" cy="4797376"/>
          </a:xfrm>
          <a:prstGeom prst="roundRect">
            <a:avLst/>
          </a:prstGeom>
          <a:noFill/>
          <a:ln w="28575">
            <a:solidFill>
              <a:srgbClr val="F6A6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18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103" y="632123"/>
            <a:ext cx="3510363" cy="45457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22"/>
          <a:stretch/>
        </p:blipFill>
        <p:spPr>
          <a:xfrm>
            <a:off x="7241782" y="632123"/>
            <a:ext cx="3510364" cy="454577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46640" y="803300"/>
            <a:ext cx="3510364" cy="4572000"/>
          </a:xfrm>
          <a:prstGeom prst="rect">
            <a:avLst/>
          </a:prstGeom>
          <a:noFill/>
          <a:ln w="571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6320" y="803300"/>
            <a:ext cx="3566469" cy="46272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05606" y="5601742"/>
            <a:ext cx="3991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Bahnschrift Condensed" panose="020B0502040204020203" pitchFamily="34" charset="0"/>
              </a:rPr>
              <a:t>Помогаем по дому</a:t>
            </a:r>
            <a:endParaRPr lang="ru-RU" sz="48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27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45" y="230121"/>
            <a:ext cx="4229169" cy="63878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219" y="230122"/>
            <a:ext cx="4229169" cy="63878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21619" y="2269868"/>
            <a:ext cx="25506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Заботимся о </a:t>
            </a:r>
          </a:p>
          <a:p>
            <a:pPr algn="ctr"/>
            <a:r>
              <a:rPr lang="ru-RU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животных</a:t>
            </a:r>
            <a:endParaRPr lang="ru-RU" sz="4800" dirty="0">
              <a:solidFill>
                <a:schemeClr val="tx1">
                  <a:lumMod val="85000"/>
                  <a:lumOff val="1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09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25" y="819686"/>
            <a:ext cx="4071812" cy="52186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6314" y="819686"/>
            <a:ext cx="4071812" cy="52186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6282" y="632427"/>
            <a:ext cx="11110286" cy="55931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195073" y="2917248"/>
            <a:ext cx="1792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Готовим</a:t>
            </a:r>
            <a:endParaRPr lang="ru-RU" sz="4800" dirty="0">
              <a:solidFill>
                <a:schemeClr val="tx1">
                  <a:lumMod val="85000"/>
                  <a:lumOff val="1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11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98" y="1165111"/>
            <a:ext cx="3282132" cy="52021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571" y="1165110"/>
            <a:ext cx="3282132" cy="52021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6345" y="1165110"/>
            <a:ext cx="3282132" cy="52021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27586" y="264694"/>
            <a:ext cx="39121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Помогаем с уборкой</a:t>
            </a:r>
            <a:endParaRPr lang="ru-RU" sz="4400" dirty="0">
              <a:solidFill>
                <a:schemeClr val="tx1">
                  <a:lumMod val="85000"/>
                  <a:lumOff val="1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21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A6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557463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DA7510"/>
                </a:solidFill>
                <a:latin typeface="Century" panose="02040604050505020304" pitchFamily="18" charset="0"/>
              </a:rPr>
              <a:t>В доме добрыми делами занята,</a:t>
            </a:r>
            <a:br>
              <a:rPr lang="ru-RU" sz="3600" dirty="0" smtClean="0">
                <a:solidFill>
                  <a:srgbClr val="DA7510"/>
                </a:solidFill>
                <a:latin typeface="Century" panose="02040604050505020304" pitchFamily="18" charset="0"/>
              </a:rPr>
            </a:br>
            <a:r>
              <a:rPr lang="ru-RU" sz="3600" dirty="0" smtClean="0">
                <a:solidFill>
                  <a:srgbClr val="DA7510"/>
                </a:solidFill>
                <a:latin typeface="Century" panose="02040604050505020304" pitchFamily="18" charset="0"/>
              </a:rPr>
              <a:t>Тихо ходит по квартире доброта.</a:t>
            </a:r>
            <a:br>
              <a:rPr lang="ru-RU" sz="3600" dirty="0" smtClean="0">
                <a:solidFill>
                  <a:srgbClr val="DA7510"/>
                </a:solidFill>
                <a:latin typeface="Century" panose="02040604050505020304" pitchFamily="18" charset="0"/>
              </a:rPr>
            </a:br>
            <a:r>
              <a:rPr lang="ru-RU" sz="3600" dirty="0" smtClean="0">
                <a:solidFill>
                  <a:srgbClr val="DA7510"/>
                </a:solidFill>
                <a:latin typeface="Century" panose="02040604050505020304" pitchFamily="18" charset="0"/>
              </a:rPr>
              <a:t>Утро доброе у нас,</a:t>
            </a:r>
            <a:br>
              <a:rPr lang="ru-RU" sz="3600" dirty="0" smtClean="0">
                <a:solidFill>
                  <a:srgbClr val="DA7510"/>
                </a:solidFill>
                <a:latin typeface="Century" panose="02040604050505020304" pitchFamily="18" charset="0"/>
              </a:rPr>
            </a:br>
            <a:r>
              <a:rPr lang="ru-RU" sz="3600" dirty="0" smtClean="0">
                <a:solidFill>
                  <a:srgbClr val="DA7510"/>
                </a:solidFill>
                <a:latin typeface="Century" panose="02040604050505020304" pitchFamily="18" charset="0"/>
              </a:rPr>
              <a:t>Добрый день и добрый час,</a:t>
            </a:r>
            <a:br>
              <a:rPr lang="ru-RU" sz="3600" dirty="0" smtClean="0">
                <a:solidFill>
                  <a:srgbClr val="DA7510"/>
                </a:solidFill>
                <a:latin typeface="Century" panose="02040604050505020304" pitchFamily="18" charset="0"/>
              </a:rPr>
            </a:br>
            <a:r>
              <a:rPr lang="ru-RU" sz="3600" dirty="0" smtClean="0">
                <a:solidFill>
                  <a:srgbClr val="DA7510"/>
                </a:solidFill>
                <a:latin typeface="Century" panose="02040604050505020304" pitchFamily="18" charset="0"/>
              </a:rPr>
              <a:t>Добрый вечер, ночь добра,</a:t>
            </a:r>
            <a:br>
              <a:rPr lang="ru-RU" sz="3600" dirty="0" smtClean="0">
                <a:solidFill>
                  <a:srgbClr val="DA7510"/>
                </a:solidFill>
                <a:latin typeface="Century" panose="02040604050505020304" pitchFamily="18" charset="0"/>
              </a:rPr>
            </a:br>
            <a:r>
              <a:rPr lang="ru-RU" sz="3600" dirty="0" smtClean="0">
                <a:solidFill>
                  <a:srgbClr val="DA7510"/>
                </a:solidFill>
                <a:latin typeface="Century" panose="02040604050505020304" pitchFamily="18" charset="0"/>
              </a:rPr>
              <a:t>Было доброе вчера.</a:t>
            </a:r>
            <a:br>
              <a:rPr lang="ru-RU" sz="3600" dirty="0" smtClean="0">
                <a:solidFill>
                  <a:srgbClr val="DA7510"/>
                </a:solidFill>
                <a:latin typeface="Century" panose="02040604050505020304" pitchFamily="18" charset="0"/>
              </a:rPr>
            </a:br>
            <a:r>
              <a:rPr lang="ru-RU" sz="3600" dirty="0" smtClean="0">
                <a:solidFill>
                  <a:srgbClr val="DA7510"/>
                </a:solidFill>
                <a:latin typeface="Century" panose="02040604050505020304" pitchFamily="18" charset="0"/>
              </a:rPr>
              <a:t>И откуда, спросишь ты,</a:t>
            </a:r>
            <a:br>
              <a:rPr lang="ru-RU" sz="3600" dirty="0" smtClean="0">
                <a:solidFill>
                  <a:srgbClr val="DA7510"/>
                </a:solidFill>
                <a:latin typeface="Century" panose="02040604050505020304" pitchFamily="18" charset="0"/>
              </a:rPr>
            </a:br>
            <a:r>
              <a:rPr lang="ru-RU" sz="3600" dirty="0" smtClean="0">
                <a:solidFill>
                  <a:srgbClr val="DA7510"/>
                </a:solidFill>
                <a:latin typeface="Century" panose="02040604050505020304" pitchFamily="18" charset="0"/>
              </a:rPr>
              <a:t>В доме столько доброты</a:t>
            </a:r>
            <a:endParaRPr lang="ru-RU" sz="3600" dirty="0">
              <a:solidFill>
                <a:srgbClr val="DA7510"/>
              </a:solidFill>
              <a:latin typeface="Century" panose="020406040505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7948">
            <a:off x="135290" y="3580038"/>
            <a:ext cx="3134505" cy="29656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92188" y="117205"/>
            <a:ext cx="2279232" cy="249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41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74</TotalTime>
  <Words>72</Words>
  <Application>Microsoft Office PowerPoint</Application>
  <PresentationFormat>Широкоэкранный</PresentationFormat>
  <Paragraphs>11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Bahnschrift Condensed</vt:lpstr>
      <vt:lpstr>Calibri</vt:lpstr>
      <vt:lpstr>Century</vt:lpstr>
      <vt:lpstr>Corbel</vt:lpstr>
      <vt:lpstr>Times New Roman</vt:lpstr>
      <vt:lpstr>Базис</vt:lpstr>
      <vt:lpstr>   Добрая Суббота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доме добрыми делами занята, Тихо ходит по квартире доброта. Утро доброе у нас, Добрый день и добрый час, Добрый вечер, ночь добра, Было доброе вчера. И откуда, спросишь ты, В доме столько доброты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vera.0920@outlook.com</dc:creator>
  <cp:lastModifiedBy>Учитель</cp:lastModifiedBy>
  <cp:revision>19</cp:revision>
  <dcterms:created xsi:type="dcterms:W3CDTF">2021-04-11T09:45:36Z</dcterms:created>
  <dcterms:modified xsi:type="dcterms:W3CDTF">2021-04-12T06:03:13Z</dcterms:modified>
</cp:coreProperties>
</file>